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2"/>
  </p:handoutMasterIdLst>
  <p:sldIdLst>
    <p:sldId id="289" r:id="rId5"/>
    <p:sldId id="290" r:id="rId6"/>
    <p:sldId id="302" r:id="rId7"/>
    <p:sldId id="301" r:id="rId8"/>
    <p:sldId id="300" r:id="rId9"/>
    <p:sldId id="299" r:id="rId10"/>
    <p:sldId id="29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725" autoAdjust="0"/>
  </p:normalViewPr>
  <p:slideViewPr>
    <p:cSldViewPr snapToGrid="0" showGuides="1">
      <p:cViewPr varScale="1">
        <p:scale>
          <a:sx n="86" d="100"/>
          <a:sy n="86" d="100"/>
        </p:scale>
        <p:origin x="562" y="67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-5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9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t>10/5/2021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481-rzzBwMo" TargetMode="External"/><Relationship Id="rId3" Type="http://schemas.openxmlformats.org/officeDocument/2006/relationships/hyperlink" Target="https://youtu.be/jFSbo4-BNyo" TargetMode="External"/><Relationship Id="rId7" Type="http://schemas.openxmlformats.org/officeDocument/2006/relationships/hyperlink" Target="https://youtu.be/-dFHYA9rxnM" TargetMode="External"/><Relationship Id="rId12" Type="http://schemas.openxmlformats.org/officeDocument/2006/relationships/image" Target="../media/image16.png"/><Relationship Id="rId2" Type="http://schemas.openxmlformats.org/officeDocument/2006/relationships/hyperlink" Target="https://youtu.be/wFAVFqDK-H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-p8Oyv80-A8" TargetMode="External"/><Relationship Id="rId11" Type="http://schemas.openxmlformats.org/officeDocument/2006/relationships/image" Target="../media/image10.svg"/><Relationship Id="rId5" Type="http://schemas.openxmlformats.org/officeDocument/2006/relationships/hyperlink" Target="https://bg.khanacademy.org/science/physics/linear-momentum/center-of-mass/a/what-is-center-of-mass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youtu.be/zNJXUG-1l-U" TargetMode="External"/><Relationship Id="rId9" Type="http://schemas.openxmlformats.org/officeDocument/2006/relationships/hyperlink" Target="https://youtu.be/NsjxxQQ-Mi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E3D5-B129-455A-8D61-5DE355C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dirty="0">
                <a:latin typeface="+mj-lt"/>
              </a:rPr>
              <a:t>Експериментална математика</a:t>
            </a:r>
            <a:br>
              <a:rPr lang="en-US" dirty="0">
                <a:latin typeface="+mj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bg-BG" dirty="0"/>
              <a:t>Сгъни наука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8B4-1179-40C0-B903-717D79F0A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bg-BG" dirty="0">
                <a:latin typeface="+mj-lt"/>
              </a:rPr>
              <a:t>11 октомври 2021</a:t>
            </a:r>
            <a:endParaRPr lang="en-US" dirty="0">
              <a:latin typeface="+mj-lt"/>
            </a:endParaRPr>
          </a:p>
          <a:p>
            <a:endParaRPr lang="en-US" dirty="0"/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077964">
            <a:off x="9425533" y="4136011"/>
            <a:ext cx="1155789" cy="1971643"/>
          </a:xfrm>
          <a:prstGeom prst="rect">
            <a:avLst/>
          </a:prstGeom>
        </p:spPr>
      </p:pic>
      <p:pic>
        <p:nvPicPr>
          <p:cNvPr id="9" name="Graphic 8" descr="Illustration of a ruler character ">
            <a:extLst>
              <a:ext uri="{FF2B5EF4-FFF2-40B4-BE49-F238E27FC236}">
                <a16:creationId xmlns:a16="http://schemas.microsoft.com/office/drawing/2014/main" id="{54EEB84C-708A-4D47-91EB-1349E9100A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423556" flipH="1">
            <a:off x="1202932" y="4935545"/>
            <a:ext cx="3041146" cy="964260"/>
          </a:xfrm>
          <a:prstGeom prst="rect">
            <a:avLst/>
          </a:prstGeom>
        </p:spPr>
      </p:pic>
      <p:pic>
        <p:nvPicPr>
          <p:cNvPr id="11" name="Graphic 10" descr="Illustration of a green pencil sharpener character ">
            <a:extLst>
              <a:ext uri="{FF2B5EF4-FFF2-40B4-BE49-F238E27FC236}">
                <a16:creationId xmlns:a16="http://schemas.microsoft.com/office/drawing/2014/main" id="{A1EEA2A4-BD21-4BA1-BCD7-47E2026CE4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5541351" y="4108670"/>
            <a:ext cx="1572593" cy="224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96520-2640-4559-BAB1-ADE3A7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Да се запознаем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9638-AED5-4483-9DDA-49E033B811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49061"/>
            <a:ext cx="6400800" cy="4206240"/>
          </a:xfrm>
        </p:spPr>
        <p:txBody>
          <a:bodyPr/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sz="1800" dirty="0"/>
              <a:t>Казвам се Мариела Станчева</a:t>
            </a:r>
            <a:endParaRPr lang="en-US" sz="1800" dirty="0"/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sz="1800" dirty="0"/>
              <a:t>Три неща за мен:</a:t>
            </a:r>
            <a:endParaRPr lang="en-US" sz="1800" dirty="0"/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bg-BG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Обичам математиката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bg-BG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Обичам да преподавам математика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bg-BG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Понякога пиша книги за математиката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5DC304-4CC2-4AA6-99F0-241F19673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79457" y="0"/>
            <a:ext cx="3981702" cy="6858000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Graphic 7" descr="Illustration of a green pencil sharpener character ">
            <a:extLst>
              <a:ext uri="{FF2B5EF4-FFF2-40B4-BE49-F238E27FC236}">
                <a16:creationId xmlns:a16="http://schemas.microsoft.com/office/drawing/2014/main" id="{10146644-4692-409E-8269-55BC59092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943038" y="2306952"/>
            <a:ext cx="1572593" cy="224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5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61755D0-5562-4A11-BF40-227C0B57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Какво ще правим днес</a:t>
            </a:r>
            <a:endParaRPr lang="en-US" dirty="0"/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8576" y="0"/>
            <a:ext cx="3987118" cy="6867328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35634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sz="2400" dirty="0"/>
              <a:t>Особени точки в триъгълника – от къде се взеха?</a:t>
            </a:r>
            <a:endParaRPr lang="en-US" sz="2400" dirty="0"/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sz="2400" dirty="0"/>
              <a:t>Ще посгъваме триъгълници</a:t>
            </a:r>
            <a:endParaRPr lang="en-US" sz="2400" dirty="0"/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sz="2400" dirty="0"/>
              <a:t>Ще понарежем няколко триъгълника</a:t>
            </a:r>
            <a:endParaRPr lang="en-US" sz="2400" dirty="0"/>
          </a:p>
          <a:p>
            <a:endParaRPr lang="en-US" dirty="0"/>
          </a:p>
        </p:txBody>
      </p:sp>
      <p:pic>
        <p:nvPicPr>
          <p:cNvPr id="8" name="Graphic 7" descr="Illustration of a ruler character ">
            <a:extLst>
              <a:ext uri="{FF2B5EF4-FFF2-40B4-BE49-F238E27FC236}">
                <a16:creationId xmlns:a16="http://schemas.microsoft.com/office/drawing/2014/main" id="{EFEE89D9-53FD-458B-A7BE-7D3B333B8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23556" flipH="1">
            <a:off x="444410" y="2946870"/>
            <a:ext cx="3041146" cy="96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36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4B320A-560D-4493-AA6A-79A2C8D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/>
              <a:t>Ъглополовящите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2FFE3-A7C7-9249-96D4-8D9AC15E01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bg-BG" dirty="0"/>
              <a:t>Да експериментираме</a:t>
            </a:r>
            <a:r>
              <a:rPr lang="en-US" dirty="0"/>
              <a:t>: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Ъглополовящата разделя ъгъла на две равни части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/>
              <a:t>Всяка точка от ъглополовящата е на равни разстояния от раменете на ъгъла</a:t>
            </a:r>
            <a:endParaRPr lang="en-US" dirty="0"/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Трите ъглополовящи се пресичат в една обща точка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bg-B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S=pr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93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89C1B-E610-4A9C-9D28-118BB1DC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Височините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168B-77B1-A847-B1E3-2433BEBFD3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/>
              <a:t>Височини в остроъгълен триъгълник</a:t>
            </a:r>
            <a:endParaRPr lang="en-US" dirty="0"/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/>
              <a:t>Ортоцентър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/>
              <a:t>Височини в тъпоъгълен триъгълник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C61F0B-42ED-4263-91AB-E4B875F6C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1290009"/>
            <a:ext cx="1299376" cy="99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56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89901-0028-451D-BEFF-E66F1CA09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Медианите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9B97-A3DA-7541-9D49-39EC686F9E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/>
              <a:t>Среда на отсечка. Медианата свързва връх със среда на срещуположна страна</a:t>
            </a:r>
            <a:endParaRPr lang="en-US" dirty="0"/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bg-BG" dirty="0"/>
              <a:t>Свойства</a:t>
            </a:r>
            <a:endParaRPr lang="en-US" dirty="0"/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bg-BG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Медианите се пресичат в една точка (медицентър)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bg-BG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Медицентърът разделя всяка медиана в отношение 2:1 считано от върха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bg-BG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Медицентърът е център на масите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33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6C4-8E88-4788-939C-687DC13FB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932" y="417251"/>
            <a:ext cx="6857999" cy="5557422"/>
          </a:xfrm>
        </p:spPr>
        <p:txBody>
          <a:bodyPr>
            <a:normAutofit fontScale="90000"/>
          </a:bodyPr>
          <a:lstStyle/>
          <a:p>
            <a:r>
              <a:rPr lang="bg-BG" dirty="0"/>
              <a:t>Допълнителни ресурси</a:t>
            </a:r>
            <a:br>
              <a:rPr lang="bg-BG" dirty="0"/>
            </a:br>
            <a:br>
              <a:rPr lang="bg-BG" dirty="0"/>
            </a:br>
            <a:r>
              <a:rPr lang="bg-BG" dirty="0"/>
              <a:t>Задачите от този урок (и още нещо):</a:t>
            </a:r>
            <a:br>
              <a:rPr lang="bg-BG" dirty="0"/>
            </a:br>
            <a:r>
              <a:rPr lang="en-US" sz="2200" dirty="0">
                <a:hlinkClick r:id="rId2"/>
              </a:rPr>
              <a:t>https://youtu.be/wFAVFqDK-Hc</a:t>
            </a:r>
            <a:br>
              <a:rPr lang="bg-BG" sz="2200" dirty="0"/>
            </a:br>
            <a:r>
              <a:rPr lang="en-US" sz="2200" dirty="0">
                <a:hlinkClick r:id="rId3"/>
              </a:rPr>
              <a:t>https://youtu.be/jFSbo4-BNyo</a:t>
            </a:r>
            <a:br>
              <a:rPr lang="bg-BG" sz="2200" dirty="0"/>
            </a:br>
            <a:r>
              <a:rPr lang="en-US" sz="2200" dirty="0">
                <a:hlinkClick r:id="rId4"/>
              </a:rPr>
              <a:t>https://youtu.be/zNJXUG-1l-U</a:t>
            </a:r>
            <a:br>
              <a:rPr lang="bg-BG" dirty="0"/>
            </a:br>
            <a:r>
              <a:rPr lang="ru-RU" dirty="0"/>
              <a:t>Какво е център на масата?</a:t>
            </a:r>
            <a:br>
              <a:rPr lang="bg-BG" dirty="0"/>
            </a:br>
            <a:r>
              <a:rPr lang="en-US" sz="2000" dirty="0">
                <a:hlinkClick r:id="rId5"/>
              </a:rPr>
              <a:t>https://bg.khanacademy.org/science/physics/linear-momentum/center-of-mass/a/what-is-center-of-mass</a:t>
            </a:r>
            <a:br>
              <a:rPr lang="bg-BG" sz="1800" dirty="0"/>
            </a:br>
            <a:r>
              <a:rPr lang="bg-BG" dirty="0"/>
              <a:t>Други задачи чрез сгъване:</a:t>
            </a:r>
            <a:br>
              <a:rPr lang="bg-BG" dirty="0"/>
            </a:br>
            <a:r>
              <a:rPr lang="en-US" sz="2400" dirty="0">
                <a:hlinkClick r:id="rId6"/>
              </a:rPr>
              <a:t>https://youtu.be/-p8Oyv80-A8</a:t>
            </a:r>
            <a:br>
              <a:rPr lang="en-US" sz="2400" dirty="0"/>
            </a:br>
            <a:r>
              <a:rPr lang="en-US" sz="2400" dirty="0">
                <a:hlinkClick r:id="rId7"/>
              </a:rPr>
              <a:t>https://youtu.be/-dFHYA9rxnM</a:t>
            </a:r>
            <a:br>
              <a:rPr lang="en-US" sz="2400" dirty="0"/>
            </a:br>
            <a:r>
              <a:rPr lang="en-US" sz="2400" dirty="0">
                <a:hlinkClick r:id="rId8"/>
              </a:rPr>
              <a:t>https://youtu.be/481-rzzBwMo</a:t>
            </a:r>
            <a:br>
              <a:rPr lang="bg-BG" sz="2400" dirty="0"/>
            </a:br>
            <a:r>
              <a:rPr lang="en-US" sz="2400" dirty="0">
                <a:hlinkClick r:id="rId9"/>
              </a:rPr>
              <a:t>https://youtu.be/NsjxxQQ-Miw</a:t>
            </a:r>
            <a:br>
              <a:rPr lang="bg-BG" sz="2400" dirty="0"/>
            </a:b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916BCB-384D-4A08-BEE7-8E8B4C216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070" y="1714500"/>
            <a:ext cx="3429000" cy="3429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 descr="Illustration of a pencil character ">
            <a:extLst>
              <a:ext uri="{FF2B5EF4-FFF2-40B4-BE49-F238E27FC236}">
                <a16:creationId xmlns:a16="http://schemas.microsoft.com/office/drawing/2014/main" id="{67828C7E-4204-4607-A8B7-E185F3083A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1077964">
            <a:off x="1788675" y="2443176"/>
            <a:ext cx="1155789" cy="19716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259E55-4215-448B-97EA-C393AF51AA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08815" y="3653829"/>
            <a:ext cx="1443201" cy="53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15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4EED2D-C894-47C4-9CDD-55EC03B2713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house presentation</Template>
  <TotalTime>61</TotalTime>
  <Words>240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Kristen ITC</vt:lpstr>
      <vt:lpstr>Quire Sans</vt:lpstr>
      <vt:lpstr>Office Theme</vt:lpstr>
      <vt:lpstr>Експериментална математика </vt:lpstr>
      <vt:lpstr>Да се запознаем</vt:lpstr>
      <vt:lpstr>Какво ще правим днес</vt:lpstr>
      <vt:lpstr>Ъглополовящите</vt:lpstr>
      <vt:lpstr>Височините </vt:lpstr>
      <vt:lpstr>Медианите </vt:lpstr>
      <vt:lpstr>Допълнителни ресурси  Задачите от този урок (и още нещо): https://youtu.be/wFAVFqDK-Hc https://youtu.be/jFSbo4-BNyo https://youtu.be/zNJXUG-1l-U Какво е център на масата? https://bg.khanacademy.org/science/physics/linear-momentum/center-of-mass/a/what-is-center-of-mass Други задачи чрез сгъване: https://youtu.be/-p8Oyv80-A8 https://youtu.be/-dFHYA9rxnM https://youtu.be/481-rzzBwMo https://youtu.be/NsjxxQQ-Miw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Експериментална математика </dc:title>
  <dc:creator>mstancheva</dc:creator>
  <cp:lastModifiedBy>mstancheva</cp:lastModifiedBy>
  <cp:revision>10</cp:revision>
  <dcterms:created xsi:type="dcterms:W3CDTF">2021-10-05T12:04:13Z</dcterms:created>
  <dcterms:modified xsi:type="dcterms:W3CDTF">2021-10-05T13:05:24Z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